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7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4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346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3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5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68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7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1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4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46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981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CE60-DFCD-44DF-8FC6-79B213DC1C5E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54DCE-736F-4183-8165-7AA5908146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4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Decisions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Comparing floating point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7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floating point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floating point numbers are stored in a computer with some inevitable error</a:t>
            </a:r>
          </a:p>
          <a:p>
            <a:r>
              <a:rPr lang="en-US" dirty="0" smtClean="0"/>
              <a:t>If you are working with floats a lot in a program, you should be aware that your numbers may not be exactly what you think they are</a:t>
            </a:r>
          </a:p>
          <a:p>
            <a:r>
              <a:rPr lang="en-US" dirty="0" smtClean="0"/>
              <a:t>If you need to compare two floating point numbers (or float variables), it’s not a good idea to test for exact equality (==).  Especially if one or both have been calculated (not input from the user), there may be enough difference between them that the == will not consider them equal!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4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deal with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of the time you have an idea of how close is “good enough” to be considered equal.  </a:t>
            </a:r>
          </a:p>
          <a:p>
            <a:r>
              <a:rPr lang="en-US" dirty="0" smtClean="0"/>
              <a:t>Suppose the margin is 0.01.  That is, if the two numbers are within 0.01 of each other, then they can be considered ‘equal’ for your purposes.</a:t>
            </a:r>
          </a:p>
          <a:p>
            <a:r>
              <a:rPr lang="en-US" dirty="0" smtClean="0"/>
              <a:t>This can be coded pretty easily:</a:t>
            </a:r>
          </a:p>
          <a:p>
            <a:pPr marL="457200" lvl="1" indent="0">
              <a:buNone/>
            </a:pPr>
            <a:r>
              <a:rPr lang="en-US" dirty="0" smtClean="0"/>
              <a:t>if abs(x – y) &lt;= 0.01: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print(“good enough”)</a:t>
            </a:r>
          </a:p>
        </p:txBody>
      </p:sp>
    </p:spTree>
    <p:extLst>
      <p:ext uri="{BB962C8B-B14F-4D97-AF65-F5344CB8AC3E}">
        <p14:creationId xmlns:p14="http://schemas.microsoft.com/office/powerpoint/2010/main" val="33392475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183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Decisions in Python</vt:lpstr>
      <vt:lpstr>Comparing floating point numbers</vt:lpstr>
      <vt:lpstr>How to deal with this?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Decisions in Python</dc:title>
  <dc:creator>Debby</dc:creator>
  <cp:lastModifiedBy>Debby</cp:lastModifiedBy>
  <cp:revision>3</cp:revision>
  <dcterms:created xsi:type="dcterms:W3CDTF">2014-06-30T17:38:18Z</dcterms:created>
  <dcterms:modified xsi:type="dcterms:W3CDTF">2014-06-30T19:45:56Z</dcterms:modified>
</cp:coreProperties>
</file>